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C1EE-62CD-4664-A447-5CA4DDDD8F0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A4877-338E-40FE-8B1E-FD64590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083" y="4218432"/>
            <a:ext cx="9144000" cy="1115097"/>
          </a:xfrm>
          <a:prstGeom prst="rect">
            <a:avLst/>
          </a:prstGeom>
        </p:spPr>
        <p:txBody>
          <a:bodyPr anchor="ctr"/>
          <a:lstStyle>
            <a:lvl1pPr algn="ctr">
              <a:defRPr sz="3200" b="1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083" y="5369419"/>
            <a:ext cx="9144000" cy="535883"/>
          </a:xfrm>
        </p:spPr>
        <p:txBody>
          <a:bodyPr anchor="ctr"/>
          <a:lstStyle>
            <a:lvl1pPr marL="0" indent="0" algn="l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7" r="991" b="9357"/>
          <a:stretch/>
        </p:blipFill>
        <p:spPr>
          <a:xfrm>
            <a:off x="-1" y="0"/>
            <a:ext cx="12197863" cy="920417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2" y="5995912"/>
            <a:ext cx="12192001" cy="920417"/>
            <a:chOff x="295007" y="2850676"/>
            <a:chExt cx="12192001" cy="9204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27" r="1117" b="9357"/>
            <a:stretch/>
          </p:blipFill>
          <p:spPr>
            <a:xfrm>
              <a:off x="295008" y="2850676"/>
              <a:ext cx="12182168" cy="92041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5007" y="2850676"/>
              <a:ext cx="12192001" cy="92041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8" b="32512"/>
          <a:stretch/>
        </p:blipFill>
        <p:spPr>
          <a:xfrm>
            <a:off x="4818292" y="6284352"/>
            <a:ext cx="1502719" cy="5038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6" b="24533"/>
          <a:stretch/>
        </p:blipFill>
        <p:spPr>
          <a:xfrm>
            <a:off x="2015" y="5973639"/>
            <a:ext cx="2501486" cy="9649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46" y="6456120"/>
            <a:ext cx="1177800" cy="2508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83" y="6252516"/>
            <a:ext cx="625488" cy="5003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t="16646" r="14895" b="11779"/>
          <a:stretch/>
        </p:blipFill>
        <p:spPr>
          <a:xfrm>
            <a:off x="7761380" y="6214558"/>
            <a:ext cx="631743" cy="6434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621" y="6183238"/>
            <a:ext cx="582324" cy="582324"/>
          </a:xfrm>
          <a:prstGeom prst="rect">
            <a:avLst/>
          </a:prstGeom>
        </p:spPr>
      </p:pic>
      <p:pic>
        <p:nvPicPr>
          <p:cNvPr id="19" name="Picture 18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26" y="219456"/>
            <a:ext cx="8572028" cy="4279392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6656832" y="898636"/>
            <a:ext cx="517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Swedish Infrastructure for Ecosystem Science (SITES)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25" y="6231852"/>
            <a:ext cx="422844" cy="5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5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5F569-D746-4EE1-8065-6E6D4C915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7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5F569-D746-4EE1-8065-6E6D4C915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4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073"/>
            <a:ext cx="10515600" cy="4665791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5F569-D746-4EE1-8065-6E6D4C9152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97751" y="221733"/>
            <a:ext cx="3383649" cy="51975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4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5F569-D746-4EE1-8065-6E6D4C915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9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5F569-D746-4EE1-8065-6E6D4C915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5F569-D746-4EE1-8065-6E6D4C915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4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5F569-D746-4EE1-8065-6E6D4C915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5F569-D746-4EE1-8065-6E6D4C915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5F569-D746-4EE1-8065-6E6D4C915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38766-A6CF-4245-8C18-6733A03684C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5F569-D746-4EE1-8065-6E6D4C915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4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284" y="121115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7" r="991" b="9357"/>
          <a:stretch/>
        </p:blipFill>
        <p:spPr>
          <a:xfrm>
            <a:off x="-1" y="0"/>
            <a:ext cx="12197863" cy="9204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3127" y="146055"/>
            <a:ext cx="3469073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sv-SE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6" b="24533"/>
          <a:stretch/>
        </p:blipFill>
        <p:spPr>
          <a:xfrm>
            <a:off x="9456911" y="-44545"/>
            <a:ext cx="2501486" cy="9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8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Holger Villwock</dc:creator>
  <cp:lastModifiedBy>Holger Villwock</cp:lastModifiedBy>
  <cp:revision>13</cp:revision>
  <dcterms:created xsi:type="dcterms:W3CDTF">2021-10-25T07:41:26Z</dcterms:created>
  <dcterms:modified xsi:type="dcterms:W3CDTF">2024-01-19T15:52:30Z</dcterms:modified>
</cp:coreProperties>
</file>